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430" r:id="rId2"/>
    <p:sldId id="436" r:id="rId3"/>
    <p:sldId id="439" r:id="rId4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REPARACION DE </a:t>
            </a:r>
            <a:r>
              <a:rPr lang="es-ES" sz="2000" b="1" dirty="0" smtClean="0"/>
              <a:t>2 CORAZAS DE PORTACANDADOS DE CORTINA DE TRASTIENDA.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MD PRADOS DE VENECIA</a:t>
            </a:r>
            <a:endParaRPr lang="es-ES" sz="2000" dirty="0"/>
          </a:p>
          <a:p>
            <a:r>
              <a:rPr lang="es-GT" sz="1800" dirty="0" smtClean="0"/>
              <a:t>22/08/2021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25502" y="476281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36997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REPARACIÓN DE CORAZA 1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11" y="1050557"/>
            <a:ext cx="3733800" cy="497840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9226" y="1045525"/>
            <a:ext cx="3737574" cy="498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31727" y="379410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36983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REPARACIÓN DE CORAZA 2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11" y="947519"/>
            <a:ext cx="3698475" cy="493129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284" y="947519"/>
            <a:ext cx="3698474" cy="493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32715</TotalTime>
  <Words>58</Words>
  <Application>Microsoft Office PowerPoint</Application>
  <PresentationFormat>Presentación en pantalla (4:3)</PresentationFormat>
  <Paragraphs>15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REPARACIÓN DE CORAZA 1</vt:lpstr>
      <vt:lpstr>REPARACIÓN DE CORAZA 2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498</cp:revision>
  <cp:lastPrinted>2009-09-18T02:25:51Z</cp:lastPrinted>
  <dcterms:created xsi:type="dcterms:W3CDTF">2007-05-31T16:27:58Z</dcterms:created>
  <dcterms:modified xsi:type="dcterms:W3CDTF">2021-08-23T17:59:13Z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